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orient="horz" pos="1117" userDrawn="1">
          <p15:clr>
            <a:srgbClr val="A4A3A4"/>
          </p15:clr>
        </p15:guide>
        <p15:guide id="4" orient="horz" pos="3203" userDrawn="1">
          <p15:clr>
            <a:srgbClr val="A4A3A4"/>
          </p15:clr>
        </p15:guide>
        <p15:guide id="5" pos="1607" userDrawn="1">
          <p15:clr>
            <a:srgbClr val="A4A3A4"/>
          </p15:clr>
        </p15:guide>
        <p15:guide id="6" pos="4625" userDrawn="1">
          <p15:clr>
            <a:srgbClr val="A4A3A4"/>
          </p15:clr>
        </p15:guide>
        <p15:guide id="7" pos="16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7E9D"/>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7" autoAdjust="0"/>
    <p:restoredTop sz="94660"/>
  </p:normalViewPr>
  <p:slideViewPr>
    <p:cSldViewPr snapToGrid="0" showGuides="1">
      <p:cViewPr varScale="1">
        <p:scale>
          <a:sx n="105" d="100"/>
          <a:sy n="105" d="100"/>
        </p:scale>
        <p:origin x="816" y="108"/>
      </p:cViewPr>
      <p:guideLst>
        <p:guide orient="horz" pos="2160"/>
        <p:guide pos="3120"/>
        <p:guide orient="horz" pos="1117"/>
        <p:guide orient="horz" pos="3203"/>
        <p:guide pos="1607"/>
        <p:guide pos="4625"/>
        <p:guide pos="16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48243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294811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52676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56461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58347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10153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260144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417554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0986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745323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67183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88521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CDFD2-F40B-9F0C-C74F-CDD957E102F4}"/>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C51E78A4-186A-4F19-33ED-D9B24D139DC9}"/>
              </a:ext>
            </a:extLst>
          </p:cNvPr>
          <p:cNvSpPr/>
          <p:nvPr/>
        </p:nvSpPr>
        <p:spPr>
          <a:xfrm>
            <a:off x="2551112" y="1773237"/>
            <a:ext cx="4791075" cy="3311525"/>
          </a:xfrm>
          <a:prstGeom prst="rect">
            <a:avLst/>
          </a:prstGeom>
          <a:solidFill>
            <a:srgbClr val="677E9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a:extLst>
              <a:ext uri="{FF2B5EF4-FFF2-40B4-BE49-F238E27FC236}">
                <a16:creationId xmlns:a16="http://schemas.microsoft.com/office/drawing/2014/main" id="{CEBC56B3-3DDC-1CAF-4201-8B6A2EBEEB22}"/>
              </a:ext>
            </a:extLst>
          </p:cNvPr>
          <p:cNvPicPr>
            <a:picLocks noChangeAspect="1"/>
          </p:cNvPicPr>
          <p:nvPr/>
        </p:nvPicPr>
        <p:blipFill>
          <a:blip r:embed="rId2">
            <a:alphaModFix amt="50000"/>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2560639" y="4191436"/>
            <a:ext cx="4791076" cy="907706"/>
          </a:xfrm>
          <a:prstGeom prst="rect">
            <a:avLst/>
          </a:prstGeom>
          <a:noFill/>
        </p:spPr>
      </p:pic>
      <p:pic>
        <p:nvPicPr>
          <p:cNvPr id="15" name="図 14">
            <a:extLst>
              <a:ext uri="{FF2B5EF4-FFF2-40B4-BE49-F238E27FC236}">
                <a16:creationId xmlns:a16="http://schemas.microsoft.com/office/drawing/2014/main" id="{D4522745-5FC0-8BE7-5988-D43C117C248C}"/>
              </a:ext>
            </a:extLst>
          </p:cNvPr>
          <p:cNvPicPr>
            <a:picLocks noChangeAspect="1"/>
          </p:cNvPicPr>
          <p:nvPr/>
        </p:nvPicPr>
        <p:blipFill>
          <a:blip r:embed="rId4"/>
          <a:stretch>
            <a:fillRect/>
          </a:stretch>
        </p:blipFill>
        <p:spPr>
          <a:xfrm>
            <a:off x="2745517" y="1773237"/>
            <a:ext cx="4386804" cy="1156447"/>
          </a:xfrm>
          <a:prstGeom prst="rect">
            <a:avLst/>
          </a:prstGeom>
        </p:spPr>
      </p:pic>
      <p:sp>
        <p:nvSpPr>
          <p:cNvPr id="3" name="四角形: 角を丸くする 2">
            <a:extLst>
              <a:ext uri="{FF2B5EF4-FFF2-40B4-BE49-F238E27FC236}">
                <a16:creationId xmlns:a16="http://schemas.microsoft.com/office/drawing/2014/main" id="{419C1035-938F-A215-8940-CDAE95EF8397}"/>
              </a:ext>
            </a:extLst>
          </p:cNvPr>
          <p:cNvSpPr/>
          <p:nvPr/>
        </p:nvSpPr>
        <p:spPr>
          <a:xfrm>
            <a:off x="4953000" y="2697479"/>
            <a:ext cx="2106168" cy="50292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BD162B92-2C62-D60F-EFB5-F59D47E9C522}"/>
              </a:ext>
            </a:extLst>
          </p:cNvPr>
          <p:cNvSpPr/>
          <p:nvPr/>
        </p:nvSpPr>
        <p:spPr>
          <a:xfrm>
            <a:off x="4953000" y="3355848"/>
            <a:ext cx="2106168" cy="1532524"/>
          </a:xfrm>
          <a:prstGeom prst="roundRect">
            <a:avLst>
              <a:gd name="adj" fmla="val 8086"/>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A6417CED-0D35-55CB-154D-F94CFF7CE8F2}"/>
              </a:ext>
            </a:extLst>
          </p:cNvPr>
          <p:cNvPicPr>
            <a:picLocks noChangeAspect="1"/>
          </p:cNvPicPr>
          <p:nvPr/>
        </p:nvPicPr>
        <p:blipFill>
          <a:blip r:embed="rId5" cstate="print">
            <a:extLst>
              <a:ext uri="{28A0092B-C50C-407E-A947-70E740481C1C}">
                <a14:useLocalDpi xmlns:a14="http://schemas.microsoft.com/office/drawing/2010/main"/>
              </a:ext>
            </a:extLst>
          </a:blip>
          <a:srcRect/>
          <a:stretch/>
        </p:blipFill>
        <p:spPr>
          <a:xfrm>
            <a:off x="2904517" y="2624139"/>
            <a:ext cx="1791308" cy="2276904"/>
          </a:xfrm>
          <a:prstGeom prst="rect">
            <a:avLst/>
          </a:prstGeom>
        </p:spPr>
      </p:pic>
      <p:sp>
        <p:nvSpPr>
          <p:cNvPr id="19" name="テキスト ボックス 18">
            <a:extLst>
              <a:ext uri="{FF2B5EF4-FFF2-40B4-BE49-F238E27FC236}">
                <a16:creationId xmlns:a16="http://schemas.microsoft.com/office/drawing/2014/main" id="{30905526-3D8D-717E-66A9-3C7622F7520F}"/>
              </a:ext>
            </a:extLst>
          </p:cNvPr>
          <p:cNvSpPr txBox="1"/>
          <p:nvPr/>
        </p:nvSpPr>
        <p:spPr>
          <a:xfrm>
            <a:off x="420624" y="548640"/>
            <a:ext cx="7043916" cy="738664"/>
          </a:xfrm>
          <a:prstGeom prst="rect">
            <a:avLst/>
          </a:prstGeom>
          <a:noFill/>
        </p:spPr>
        <p:txBody>
          <a:bodyPr wrap="none" rtlCol="0">
            <a:spAutoFit/>
          </a:bodyPr>
          <a:lstStyle/>
          <a:p>
            <a:r>
              <a:rPr kumimoji="1" lang="en-US" altLang="ja-JP" sz="1400" dirty="0">
                <a:latin typeface="+mn-ea"/>
              </a:rPr>
              <a:t>A4</a:t>
            </a:r>
            <a:r>
              <a:rPr kumimoji="1" lang="ja-JP" altLang="en-US" sz="1400" dirty="0">
                <a:latin typeface="+mn-ea"/>
              </a:rPr>
              <a:t>サイズでプリントいただくと弊社のサイドポップのサイズでお使いいただけます。</a:t>
            </a:r>
            <a:endParaRPr kumimoji="1" lang="en-US" altLang="ja-JP" sz="1400" dirty="0">
              <a:latin typeface="+mn-ea"/>
            </a:endParaRPr>
          </a:p>
          <a:p>
            <a:r>
              <a:rPr kumimoji="1" lang="ja-JP" altLang="en-US" sz="1400" dirty="0">
                <a:latin typeface="+mn-ea"/>
              </a:rPr>
              <a:t>プリンターの種類により調整が必要な場合がございます。</a:t>
            </a:r>
            <a:endParaRPr kumimoji="1" lang="en-US" altLang="ja-JP" sz="1400" dirty="0">
              <a:latin typeface="+mn-ea"/>
            </a:endParaRPr>
          </a:p>
          <a:p>
            <a:r>
              <a:rPr kumimoji="1" lang="ja-JP" altLang="en-US" sz="1400" dirty="0">
                <a:latin typeface="+mn-ea"/>
              </a:rPr>
              <a:t>名刺サイズなど他にも好きなサイズに変更してプリントいただけます。</a:t>
            </a:r>
          </a:p>
        </p:txBody>
      </p:sp>
      <p:sp>
        <p:nvSpPr>
          <p:cNvPr id="2" name="テキスト ボックス 1">
            <a:extLst>
              <a:ext uri="{FF2B5EF4-FFF2-40B4-BE49-F238E27FC236}">
                <a16:creationId xmlns:a16="http://schemas.microsoft.com/office/drawing/2014/main" id="{7C4D3F51-BAB6-EB02-0EB3-3A21D2B29D41}"/>
              </a:ext>
            </a:extLst>
          </p:cNvPr>
          <p:cNvSpPr txBox="1"/>
          <p:nvPr/>
        </p:nvSpPr>
        <p:spPr>
          <a:xfrm>
            <a:off x="7579944" y="4020035"/>
            <a:ext cx="2031325" cy="923330"/>
          </a:xfrm>
          <a:prstGeom prst="rect">
            <a:avLst/>
          </a:prstGeom>
          <a:noFill/>
        </p:spPr>
        <p:txBody>
          <a:bodyPr wrap="none" rtlCol="0">
            <a:spAutoFit/>
          </a:bodyPr>
          <a:lstStyle/>
          <a:p>
            <a:pPr algn="ctr"/>
            <a:r>
              <a:rPr kumimoji="1" lang="ja-JP" altLang="en-US" b="1" dirty="0">
                <a:latin typeface="+mn-ea"/>
              </a:rPr>
              <a:t>抜群のパワー！</a:t>
            </a:r>
            <a:endParaRPr kumimoji="1" lang="en-US" altLang="ja-JP" b="1" dirty="0">
              <a:latin typeface="+mn-ea"/>
            </a:endParaRPr>
          </a:p>
          <a:p>
            <a:pPr algn="ctr"/>
            <a:r>
              <a:rPr kumimoji="1" lang="ja-JP" altLang="en-US" b="1" dirty="0">
                <a:latin typeface="+mn-ea"/>
              </a:rPr>
              <a:t>小物から大物釣り</a:t>
            </a:r>
            <a:endParaRPr kumimoji="1" lang="en-US" altLang="ja-JP" b="1" dirty="0">
              <a:latin typeface="+mn-ea"/>
            </a:endParaRPr>
          </a:p>
          <a:p>
            <a:pPr algn="ctr"/>
            <a:r>
              <a:rPr kumimoji="1" lang="ja-JP" altLang="en-US" b="1" dirty="0">
                <a:latin typeface="+mn-ea"/>
              </a:rPr>
              <a:t>にもオススメ！</a:t>
            </a:r>
            <a:endParaRPr kumimoji="1" lang="en-US" altLang="ja-JP" b="1" dirty="0">
              <a:latin typeface="+mn-ea"/>
            </a:endParaRPr>
          </a:p>
        </p:txBody>
      </p:sp>
      <p:sp>
        <p:nvSpPr>
          <p:cNvPr id="5" name="テキスト ボックス 4">
            <a:extLst>
              <a:ext uri="{FF2B5EF4-FFF2-40B4-BE49-F238E27FC236}">
                <a16:creationId xmlns:a16="http://schemas.microsoft.com/office/drawing/2014/main" id="{87930B15-6E1A-8FA8-CA9C-E7B7415051C8}"/>
              </a:ext>
            </a:extLst>
          </p:cNvPr>
          <p:cNvSpPr txBox="1"/>
          <p:nvPr/>
        </p:nvSpPr>
        <p:spPr>
          <a:xfrm>
            <a:off x="7474026" y="2764273"/>
            <a:ext cx="2214068" cy="338554"/>
          </a:xfrm>
          <a:prstGeom prst="rect">
            <a:avLst/>
          </a:prstGeom>
          <a:noFill/>
        </p:spPr>
        <p:txBody>
          <a:bodyPr wrap="none" rtlCol="0">
            <a:spAutoFit/>
          </a:bodyPr>
          <a:lstStyle/>
          <a:p>
            <a:pPr algn="ctr"/>
            <a:r>
              <a:rPr kumimoji="1" lang="ja-JP" altLang="en-US" sz="1600" b="1" dirty="0">
                <a:latin typeface="+mn-ea"/>
              </a:rPr>
              <a:t>当店人気</a:t>
            </a:r>
            <a:r>
              <a:rPr kumimoji="1" lang="en-US" altLang="ja-JP" sz="1600" b="1" dirty="0">
                <a:latin typeface="+mn-ea"/>
              </a:rPr>
              <a:t>NO</a:t>
            </a:r>
            <a:r>
              <a:rPr kumimoji="1" lang="ja-JP" altLang="en-US" sz="1600" b="1" dirty="0">
                <a:latin typeface="+mn-ea"/>
              </a:rPr>
              <a:t>１船</a:t>
            </a:r>
            <a:r>
              <a:rPr kumimoji="1" lang="en-US" altLang="ja-JP" sz="1600" b="1" dirty="0">
                <a:latin typeface="+mn-ea"/>
              </a:rPr>
              <a:t>PE</a:t>
            </a:r>
            <a:r>
              <a:rPr kumimoji="1" lang="ja-JP" altLang="en-US" sz="1600" b="1" dirty="0">
                <a:latin typeface="+mn-ea"/>
              </a:rPr>
              <a:t>！</a:t>
            </a:r>
            <a:endParaRPr kumimoji="1" lang="en-US" altLang="ja-JP" sz="1600" b="1" dirty="0">
              <a:latin typeface="+mn-ea"/>
            </a:endParaRPr>
          </a:p>
        </p:txBody>
      </p:sp>
      <p:sp>
        <p:nvSpPr>
          <p:cNvPr id="9" name="テキスト ボックス 8">
            <a:extLst>
              <a:ext uri="{FF2B5EF4-FFF2-40B4-BE49-F238E27FC236}">
                <a16:creationId xmlns:a16="http://schemas.microsoft.com/office/drawing/2014/main" id="{E8E4C908-1D1E-84EF-4187-72A93BA09E77}"/>
              </a:ext>
            </a:extLst>
          </p:cNvPr>
          <p:cNvSpPr txBox="1"/>
          <p:nvPr/>
        </p:nvSpPr>
        <p:spPr>
          <a:xfrm>
            <a:off x="7959734" y="3546908"/>
            <a:ext cx="1242649" cy="369332"/>
          </a:xfrm>
          <a:prstGeom prst="rect">
            <a:avLst/>
          </a:prstGeom>
          <a:solidFill>
            <a:srgbClr val="0070C0"/>
          </a:solidFill>
        </p:spPr>
        <p:txBody>
          <a:bodyPr wrap="none" rtlCol="0">
            <a:spAutoFit/>
          </a:bodyPr>
          <a:lstStyle/>
          <a:p>
            <a:pPr algn="ctr"/>
            <a:r>
              <a:rPr kumimoji="1" lang="ja-JP" altLang="en-US" b="1" spc="-150" dirty="0">
                <a:solidFill>
                  <a:schemeClr val="bg1"/>
                </a:solidFill>
                <a:latin typeface="+mn-ea"/>
              </a:rPr>
              <a:t>コメント例</a:t>
            </a:r>
            <a:endParaRPr kumimoji="1" lang="en-US" altLang="ja-JP" b="1" spc="-150" dirty="0">
              <a:solidFill>
                <a:schemeClr val="bg1"/>
              </a:solidFill>
              <a:latin typeface="+mn-ea"/>
            </a:endParaRPr>
          </a:p>
        </p:txBody>
      </p:sp>
      <p:sp>
        <p:nvSpPr>
          <p:cNvPr id="10" name="テキスト ボックス 9">
            <a:extLst>
              <a:ext uri="{FF2B5EF4-FFF2-40B4-BE49-F238E27FC236}">
                <a16:creationId xmlns:a16="http://schemas.microsoft.com/office/drawing/2014/main" id="{10B8E6FD-3724-C3EB-F64C-95BEF509835C}"/>
              </a:ext>
            </a:extLst>
          </p:cNvPr>
          <p:cNvSpPr txBox="1"/>
          <p:nvPr/>
        </p:nvSpPr>
        <p:spPr>
          <a:xfrm>
            <a:off x="7959734" y="2328147"/>
            <a:ext cx="1242649" cy="369332"/>
          </a:xfrm>
          <a:prstGeom prst="rect">
            <a:avLst/>
          </a:prstGeom>
          <a:solidFill>
            <a:srgbClr val="0070C0"/>
          </a:solidFill>
        </p:spPr>
        <p:txBody>
          <a:bodyPr wrap="none" rtlCol="0">
            <a:spAutoFit/>
          </a:bodyPr>
          <a:lstStyle/>
          <a:p>
            <a:pPr algn="ctr"/>
            <a:r>
              <a:rPr kumimoji="1" lang="ja-JP" altLang="en-US" b="1" spc="-150" dirty="0">
                <a:solidFill>
                  <a:schemeClr val="bg1"/>
                </a:solidFill>
                <a:latin typeface="+mn-ea"/>
              </a:rPr>
              <a:t>ヒトコト例</a:t>
            </a:r>
            <a:endParaRPr kumimoji="1" lang="en-US" altLang="ja-JP" b="1" spc="-150" dirty="0">
              <a:solidFill>
                <a:schemeClr val="bg1"/>
              </a:solidFill>
              <a:latin typeface="+mn-ea"/>
            </a:endParaRPr>
          </a:p>
        </p:txBody>
      </p:sp>
      <p:sp>
        <p:nvSpPr>
          <p:cNvPr id="11" name="吹き出し: 四角形 10">
            <a:extLst>
              <a:ext uri="{FF2B5EF4-FFF2-40B4-BE49-F238E27FC236}">
                <a16:creationId xmlns:a16="http://schemas.microsoft.com/office/drawing/2014/main" id="{BECD4EF7-FBF1-D8E9-AF3F-F64F19F44DFB}"/>
              </a:ext>
            </a:extLst>
          </p:cNvPr>
          <p:cNvSpPr/>
          <p:nvPr/>
        </p:nvSpPr>
        <p:spPr>
          <a:xfrm>
            <a:off x="7635735" y="548640"/>
            <a:ext cx="1919745" cy="1078992"/>
          </a:xfrm>
          <a:prstGeom prst="wedgeRectCallout">
            <a:avLst>
              <a:gd name="adj1" fmla="val -4162"/>
              <a:gd name="adj2" fmla="val 1071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n-ea"/>
              </a:rPr>
              <a:t>パソコンで</a:t>
            </a:r>
            <a:endParaRPr kumimoji="1" lang="en-US" altLang="ja-JP" sz="1200" dirty="0">
              <a:latin typeface="+mn-ea"/>
            </a:endParaRPr>
          </a:p>
          <a:p>
            <a:pPr algn="ctr"/>
            <a:r>
              <a:rPr kumimoji="1" lang="ja-JP" altLang="en-US" sz="1200" dirty="0">
                <a:latin typeface="+mn-ea"/>
              </a:rPr>
              <a:t>好きな文字に</a:t>
            </a:r>
            <a:endParaRPr kumimoji="1" lang="en-US" altLang="ja-JP" sz="1200" dirty="0">
              <a:latin typeface="+mn-ea"/>
            </a:endParaRPr>
          </a:p>
          <a:p>
            <a:pPr algn="ctr"/>
            <a:r>
              <a:rPr kumimoji="1" lang="ja-JP" altLang="en-US" sz="1200" dirty="0">
                <a:latin typeface="+mn-ea"/>
              </a:rPr>
              <a:t>打ち替えて</a:t>
            </a:r>
            <a:endParaRPr kumimoji="1" lang="en-US" altLang="ja-JP" sz="1200" dirty="0">
              <a:latin typeface="+mn-ea"/>
            </a:endParaRPr>
          </a:p>
          <a:p>
            <a:pPr algn="ctr"/>
            <a:r>
              <a:rPr kumimoji="1" lang="ja-JP" altLang="en-US" sz="1200" dirty="0">
                <a:latin typeface="+mn-ea"/>
              </a:rPr>
              <a:t>いただけます</a:t>
            </a:r>
          </a:p>
        </p:txBody>
      </p:sp>
      <p:sp>
        <p:nvSpPr>
          <p:cNvPr id="12" name="吹き出し: 四角形 11">
            <a:extLst>
              <a:ext uri="{FF2B5EF4-FFF2-40B4-BE49-F238E27FC236}">
                <a16:creationId xmlns:a16="http://schemas.microsoft.com/office/drawing/2014/main" id="{3BEFD560-D9E7-8659-C977-93E892C77A30}"/>
              </a:ext>
            </a:extLst>
          </p:cNvPr>
          <p:cNvSpPr/>
          <p:nvPr/>
        </p:nvSpPr>
        <p:spPr>
          <a:xfrm>
            <a:off x="7635735" y="5468112"/>
            <a:ext cx="1919745" cy="1078992"/>
          </a:xfrm>
          <a:prstGeom prst="wedgeRectCallout">
            <a:avLst>
              <a:gd name="adj1" fmla="val -112762"/>
              <a:gd name="adj2" fmla="val -6149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n-ea"/>
              </a:rPr>
              <a:t>そのままプリントして</a:t>
            </a:r>
            <a:endParaRPr kumimoji="1" lang="en-US" altLang="ja-JP" sz="1200" dirty="0">
              <a:latin typeface="+mn-ea"/>
            </a:endParaRPr>
          </a:p>
          <a:p>
            <a:pPr algn="ctr"/>
            <a:r>
              <a:rPr kumimoji="1" lang="ja-JP" altLang="en-US" sz="1200" dirty="0">
                <a:latin typeface="+mn-ea"/>
              </a:rPr>
              <a:t>手書きでの</a:t>
            </a:r>
            <a:endParaRPr kumimoji="1" lang="en-US" altLang="ja-JP" sz="1200" dirty="0">
              <a:latin typeface="+mn-ea"/>
            </a:endParaRPr>
          </a:p>
          <a:p>
            <a:pPr algn="ctr"/>
            <a:r>
              <a:rPr kumimoji="1" lang="ja-JP" altLang="en-US" sz="1200" dirty="0">
                <a:latin typeface="+mn-ea"/>
              </a:rPr>
              <a:t>記載も可能です</a:t>
            </a:r>
          </a:p>
        </p:txBody>
      </p:sp>
    </p:spTree>
    <p:extLst>
      <p:ext uri="{BB962C8B-B14F-4D97-AF65-F5344CB8AC3E}">
        <p14:creationId xmlns:p14="http://schemas.microsoft.com/office/powerpoint/2010/main" val="7965294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133</TotalTime>
  <Words>82</Words>
  <Application>Microsoft Office PowerPoint</Application>
  <PresentationFormat>A4 210 x 297 mm</PresentationFormat>
  <Paragraphs>16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赤星　卓</dc:creator>
  <cp:lastModifiedBy>赤星　卓</cp:lastModifiedBy>
  <cp:revision>5</cp:revision>
  <cp:lastPrinted>2025-09-16T05:38:17Z</cp:lastPrinted>
  <dcterms:created xsi:type="dcterms:W3CDTF">2025-09-16T05:37:05Z</dcterms:created>
  <dcterms:modified xsi:type="dcterms:W3CDTF">2025-09-16T09:27:02Z</dcterms:modified>
</cp:coreProperties>
</file>